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5"/>
  </p:notesMasterIdLst>
  <p:handoutMasterIdLst>
    <p:handoutMasterId r:id="rId76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34" r:id="rId50"/>
    <p:sldId id="335" r:id="rId51"/>
    <p:sldId id="336" r:id="rId52"/>
    <p:sldId id="337" r:id="rId53"/>
    <p:sldId id="338" r:id="rId54"/>
    <p:sldId id="339" r:id="rId55"/>
    <p:sldId id="323" r:id="rId56"/>
    <p:sldId id="314" r:id="rId57"/>
    <p:sldId id="329" r:id="rId58"/>
    <p:sldId id="304" r:id="rId59"/>
    <p:sldId id="316" r:id="rId60"/>
    <p:sldId id="276" r:id="rId61"/>
    <p:sldId id="286" r:id="rId62"/>
    <p:sldId id="287" r:id="rId63"/>
    <p:sldId id="281" r:id="rId64"/>
    <p:sldId id="306" r:id="rId65"/>
    <p:sldId id="305" r:id="rId66"/>
    <p:sldId id="293" r:id="rId67"/>
    <p:sldId id="275" r:id="rId68"/>
    <p:sldId id="311" r:id="rId69"/>
    <p:sldId id="289" r:id="rId70"/>
    <p:sldId id="290" r:id="rId71"/>
    <p:sldId id="291" r:id="rId72"/>
    <p:sldId id="285" r:id="rId73"/>
    <p:sldId id="263" r:id="rId74"/>
  </p:sldIdLst>
  <p:sldSz cx="12192000" cy="6858000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entury Gothic" panose="020B0502020202020204" pitchFamily="34" charset="0"/>
      <p:regular r:id="rId81"/>
      <p:bold r:id="rId82"/>
      <p:italic r:id="rId83"/>
      <p:boldItalic r:id="rId84"/>
    </p:embeddedFont>
    <p:embeddedFont>
      <p:font typeface="Galano Grotesque Light" pitchFamily="2" charset="77"/>
      <p:regular r:id="rId85"/>
    </p:embeddedFont>
    <p:embeddedFont>
      <p:font typeface="Galano Grotesque Medium" pitchFamily="2" charset="77"/>
      <p:regular r:id="rId86"/>
    </p:embeddedFont>
    <p:embeddedFont>
      <p:font typeface="Montserrat Light" pitchFamily="2" charset="77"/>
      <p:regular r:id="rId87"/>
      <p:italic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34"/>
            <p14:sldId id="335"/>
            <p14:sldId id="336"/>
            <p14:sldId id="337"/>
            <p14:sldId id="338"/>
            <p14:sldId id="339"/>
            <p14:sldId id="323"/>
            <p14:sldId id="314"/>
            <p14:sldId id="329"/>
            <p14:sldId id="304"/>
            <p14:sldId id="316"/>
            <p14:sldId id="276"/>
            <p14:sldId id="286"/>
            <p14:sldId id="287"/>
            <p14:sldId id="281"/>
            <p14:sldId id="30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0" autoAdjust="0"/>
    <p:restoredTop sz="84355"/>
  </p:normalViewPr>
  <p:slideViewPr>
    <p:cSldViewPr snapToGrid="0">
      <p:cViewPr varScale="1">
        <p:scale>
          <a:sx n="91" d="100"/>
          <a:sy n="91" d="100"/>
        </p:scale>
        <p:origin x="1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8.fntdata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1.fntdata"/><Relationship Id="rId61" Type="http://schemas.openxmlformats.org/officeDocument/2006/relationships/slide" Target="slides/slide57.xml"/><Relationship Id="rId82" Type="http://schemas.openxmlformats.org/officeDocument/2006/relationships/font" Target="fonts/font6.fntdata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609" y="279296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69515" y="1697508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Edytuj istniejący plik „zadanie_8.txt”, (co mają zrobić z treścią? Np.. Utwórz rym dopisując ostatni wers)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żarty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informatyczne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błędami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ortograficznymi</a:t>
            </a:r>
            <a:r>
              <a:rPr lang="en-US" sz="2000" dirty="0">
                <a:solidFill>
                  <a:schemeClr val="bg2"/>
                </a:solidFill>
              </a:rPr>
              <a:t>? </a:t>
            </a:r>
            <a:r>
              <a:rPr lang="en-US" sz="2000" dirty="0" err="1">
                <a:solidFill>
                  <a:schemeClr val="bg2"/>
                </a:solidFill>
              </a:rPr>
              <a:t>Albo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proste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równania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matematyczne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uzupełniają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dobre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wyniki</a:t>
            </a:r>
            <a:r>
              <a:rPr lang="en-US" sz="2000" dirty="0">
                <a:solidFill>
                  <a:schemeClr val="bg2"/>
                </a:solidFill>
              </a:rPr>
              <a:t> a </a:t>
            </a:r>
            <a:r>
              <a:rPr lang="en-US" sz="2000" dirty="0" err="1">
                <a:solidFill>
                  <a:schemeClr val="bg2"/>
                </a:solidFill>
              </a:rPr>
              <a:t>dwie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osoby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psują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pracujesz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najbardziej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wersji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Commituj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Wyślij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zdalnego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Współpracując z resztą zespołu rozwiąż konflikty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90617" y="4431167"/>
            <a:ext cx="10610766" cy="195280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fetch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sprawdzenie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push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mergetool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otworzenie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graficznego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narzędzia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rozwiązywania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konfliktów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13197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13900</TotalTime>
  <Words>5196</Words>
  <Application>Microsoft Macintosh PowerPoint</Application>
  <PresentationFormat>Widescreen</PresentationFormat>
  <Paragraphs>679</Paragraphs>
  <Slides>70</Slides>
  <Notes>58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Calibri</vt:lpstr>
      <vt:lpstr>Arial</vt:lpstr>
      <vt:lpstr>Wingdings</vt:lpstr>
      <vt:lpstr>Century Gothic</vt:lpstr>
      <vt:lpstr>Galano Grotesque Medium</vt:lpstr>
      <vt:lpstr>Galano Grotesque Light</vt:lpstr>
      <vt:lpstr>Montserrat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Konflikty polecenie: git push</vt:lpstr>
      <vt:lpstr>Konflikty polecenie: git pull</vt:lpstr>
      <vt:lpstr>Konflikty polecenie: git diff </vt:lpstr>
      <vt:lpstr>Konflikty polecenie: git blame</vt:lpstr>
      <vt:lpstr>Konflikty polecenie: git mergetool</vt:lpstr>
      <vt:lpstr>Zadanie 8</vt:lpstr>
      <vt:lpstr>Podsumowanie</vt:lpstr>
      <vt:lpstr>Wskazywanie snapshota </vt:lpstr>
      <vt:lpstr>Pobranie zmian ze zdalnego repo polecenie: git fetch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Karol Pisarek</cp:lastModifiedBy>
  <cp:revision>246</cp:revision>
  <dcterms:created xsi:type="dcterms:W3CDTF">2019-11-06T13:29:35Z</dcterms:created>
  <dcterms:modified xsi:type="dcterms:W3CDTF">2019-11-21T11:42:29Z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